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it/index.html" TargetMode="External"/><Relationship Id="rId3" Type="http://schemas.openxmlformats.org/officeDocument/2006/relationships/hyperlink" Target="https://bulkseedsinternational-websites.s3.eu-north-1.amazonaws.com/bsi/bulkseedsinternational-it/bulkseedsinternational-it-20/acquistare-sementi-all-ingrosso-criteri-di-scelta-per-negozi-e-garden--a1749d77.html" TargetMode="External"/><Relationship Id="rId4" Type="http://schemas.openxmlformats.org/officeDocument/2006/relationships/hyperlink" Target="https://bulkseedsinternational-it.porkbunlead.workers.dev/aws/bulkseedsinternational-it-20/matrice-di-verifica-delle-voci-con-prezzo-su-richiesta-e-scaglioni-pub-204f514a.xlsx" TargetMode="External"/><Relationship Id="rId5" Type="http://schemas.openxmlformats.org/officeDocument/2006/relationships/hyperlink" Target="https://bulkseedsinternational-it.porkbunlead.workers.dev/aws/bulkseedsinternational-it-20/programmare-la-selezione-di-aromatiche-e-officinali-su-richieste-succe-337c2cfa.odt" TargetMode="External"/><Relationship Id="rId6" Type="http://schemas.openxmlformats.org/officeDocument/2006/relationships/hyperlink" Target="https://bulkseedsinternational-it.porkbunlead.workers.dev/aws/bulkseedsinternational-it-20/scheda-di-lavoro-per-documentare-una-voce-prima-di-aggiungerla-al-carr-80a38e7f.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ws/bulkseedsinternational-it-20/identificare-una-voce-di-catalogo-senza-ambiguit-guida-operativa-con-c-b650628e.pdf" TargetMode="External"/><Relationship Id="rId3" Type="http://schemas.openxmlformats.org/officeDocument/2006/relationships/hyperlink" Target="https://bulkseedsinternational-it.porkbunlead.workers.dev/aws/bulkseedsinternational-it-20/omonimie-e-nomi-storici-nel-catalogo-risposte-essenziali-f1b001b3.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Spiegare al team perché alcune voci hanno prezzo su richiesta</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Acquistare sementi all'ingrosso: criteri di scelta per negozi e garden center</a:t>
            </a:r>
          </a:p>
          <a:p>
            <a:r>
              <a:rPr sz="1800">
                <a:hlinkClick r:id="rId4"/>
              </a:rPr>
              <a:t>Matrice di verifica delle voci con prezzo su richiesta e scaglioni pubblicati</a:t>
            </a:r>
          </a:p>
          <a:p>
            <a:r>
              <a:rPr sz="1800">
                <a:hlinkClick r:id="rId5"/>
              </a:rPr>
              <a:t>Programmare la selezione di aromatiche e officinali su richieste successive</a:t>
            </a:r>
          </a:p>
          <a:p>
            <a:r>
              <a:rPr sz="1800">
                <a:hlinkClick r:id="rId6"/>
              </a:rPr>
              <a:t>Scheda di lavoro per documentare una voce prima di aggiungerla al carrello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Identificare una voce di catalogo senza ambiguità: guida operativa con codici e nomi</a:t>
            </a:r>
          </a:p>
          <a:p>
            <a:r>
              <a:rPr sz="1800">
                <a:hlinkClick r:id="rId3"/>
              </a:rPr>
              <a:t>Omonimie e nomi storici nel catalogo: risposte essenziali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