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it/index.html" TargetMode="External"/><Relationship Id="rId3" Type="http://schemas.openxmlformats.org/officeDocument/2006/relationships/hyperlink" Target="https://bulkseedsinternational-websites.s3.eu-north-1.amazonaws.com/bsi/bulkseedsinternational-it/bulkseedsinternational-it-2/sementi-all-ingrosso-per-rivenditori-leggere-il-catalogo-prima-del-pre-efc50b91.html" TargetMode="External"/><Relationship Id="rId4" Type="http://schemas.openxmlformats.org/officeDocument/2006/relationships/hyperlink" Target="https://bulkseedsinternational-it.porkbunlead.workers.dev/aws/bulkseedsinternational-it-2/checklist-per-preparare-una-richiesta-di-sementi-all-ingrosso-25f0920d.docx" TargetMode="External"/><Relationship Id="rId5" Type="http://schemas.openxmlformats.org/officeDocument/2006/relationships/hyperlink" Target="https://bulkseedsinternational-it.porkbunlead.workers.dev/aws/bulkseedsinternational-it-2/tabella-di-confronto-per-valutare-le-voci-del-catalogo-33d3e986.xlsx" TargetMode="External"/><Relationship Id="rId6" Type="http://schemas.openxmlformats.org/officeDocument/2006/relationships/hyperlink" Target="https://bulkseedsinternational-it.porkbunlead.workers.dev/aws/bulkseedsinternational-it-2/domande-frequenti-sulle-richieste-di-sementi-all-ingrosso-7db721f6.rt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ws/bulkseedsinternational-it-2/pianificare-l-assortimento-per-gruppi-colturali-e-specie-94786b35.odt" TargetMode="External"/><Relationship Id="rId3" Type="http://schemas.openxmlformats.org/officeDocument/2006/relationships/hyperlink" Target="https://bulkseedsinternational-it.porkbunlead.workers.dev/aws/bulkseedsinternational-it-2/dalla-selezione-varietale-alla-richiesta-di-preventivo-guida-operativa-b5d46bb2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Capire la struttura del catalogo sementi in una presentazione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rivenditori: leggere il catalogo prima del preventivo</a:t>
            </a:r>
          </a:p>
          <a:p>
            <a:r>
              <a:rPr sz="1800">
                <a:hlinkClick r:id="rId4"/>
              </a:rPr>
              <a:t>Checklist per preparare una richiesta di sementi all'ingrosso</a:t>
            </a:r>
          </a:p>
          <a:p>
            <a:r>
              <a:rPr sz="1800">
                <a:hlinkClick r:id="rId5"/>
              </a:rPr>
              <a:t>Tabella di confronto per valutare le voci del catalogo</a:t>
            </a:r>
          </a:p>
          <a:p>
            <a:r>
              <a:rPr sz="1800">
                <a:hlinkClick r:id="rId6"/>
              </a:rPr>
              <a:t>Domande frequenti sulle richieste di sementi all'ingrosso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Pianificare l'assortimento per gruppi colturali e specie</a:t>
            </a:r>
          </a:p>
          <a:p>
            <a:r>
              <a:rPr sz="1800">
                <a:hlinkClick r:id="rId3"/>
              </a:rPr>
              <a:t>Dalla selezione varietale alla richiesta di preventivo: guida operativa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