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19/sementi-all-ingrosso-criteri-per-scegliere-il-primo-gruppo-colturale-10e8ff36.html" TargetMode="External"/><Relationship Id="rId4" Type="http://schemas.openxmlformats.org/officeDocument/2006/relationships/hyperlink" Target="https://bulkseedsinternational-it.porkbunlead.workers.dev/aws/bulkseedsinternational-it-19/foglio-di-lavoro-controllare-la-selezione-prima-di-inviare-il-carrello-09ec916b.docx" TargetMode="External"/><Relationship Id="rId5" Type="http://schemas.openxmlformats.org/officeDocument/2006/relationships/hyperlink" Target="https://bulkseedsinternational-it.porkbunlead.workers.dev/aws/bulkseedsinternational-it-19/formati-di-confezionamento-e-scaglioni-di-quantit-domande-e-risposte-269cddab.rtf" TargetMode="External"/><Relationship Id="rId6" Type="http://schemas.openxmlformats.org/officeDocument/2006/relationships/hyperlink" Target="https://bulkseedsinternational-it.porkbunlead.workers.dev/aws/bulkseedsinternational-it-19/ampliare-l-assortimento-di-sementi-in-fasi-successive-un-metodo-di-pia-2e6d4ee0.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19/matrice-di-confronto-tra-specie-concorrenti-nello-stesso-ruolo-di-asso-ed80d033.xlsx" TargetMode="External"/><Relationship Id="rId3" Type="http://schemas.openxmlformats.org/officeDocument/2006/relationships/hyperlink" Target="https://bulkseedsinternational-it.porkbunlead.workers.dev/aws/bulkseedsinternational-it-19/preparare-una-richiesta-di-sementi-con-destinazione-estera-procedura-p-ff69f2b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il flusso dalla selezione al preventivo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criteri per scegliere il primo gruppo colturale</a:t>
            </a:r>
          </a:p>
          <a:p>
            <a:r>
              <a:rPr sz="1800">
                <a:hlinkClick r:id="rId4"/>
              </a:rPr>
              <a:t>Foglio di lavoro: controllare la selezione prima di inviare il carrello richieste</a:t>
            </a:r>
          </a:p>
          <a:p>
            <a:r>
              <a:rPr sz="1800">
                <a:hlinkClick r:id="rId5"/>
              </a:rPr>
              <a:t>Formati di confezionamento e scaglioni di quantità: domande e risposte</a:t>
            </a:r>
          </a:p>
          <a:p>
            <a:r>
              <a:rPr sz="1800">
                <a:hlinkClick r:id="rId6"/>
              </a:rPr>
              <a:t>Ampliare l'assortimento di sementi in fasi successive: un metodo di pianificazione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tra specie concorrenti nello stesso ruolo di assortimento</a:t>
            </a:r>
          </a:p>
          <a:p>
            <a:r>
              <a:rPr sz="1800">
                <a:hlinkClick r:id="rId3"/>
              </a:rPr>
              <a:t>Preparare una richiesta di sementi con destinazione estera: procedura passo per passo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