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it/index.html" TargetMode="External"/><Relationship Id="rId3" Type="http://schemas.openxmlformats.org/officeDocument/2006/relationships/hyperlink" Target="https://bulkseedsinternational-websites.s3.eu-north-1.amazonaws.com/bsi/bulkseedsinternational-it/bulkseedsinternational-it-18/sementi-all-ingrosso-guida-orientativa-per-negozianti-e-rivenditori-al-073e013c.html" TargetMode="External"/><Relationship Id="rId4" Type="http://schemas.openxmlformats.org/officeDocument/2006/relationships/hyperlink" Target="https://bulkseedsinternational-it.porkbunlead.workers.dev/aws/bulkseedsinternational-it-18/compilare-il-carrello-richieste-procedura-pratica-dall-esplorazione-al-11be512d.pdf" TargetMode="External"/><Relationship Id="rId5" Type="http://schemas.openxmlformats.org/officeDocument/2006/relationships/hyperlink" Target="https://bulkseedsinternational-it.porkbunlead.workers.dev/aws/bulkseedsinternational-it-18/matrice-di-confronto-gruppi-colturali-formati-e-quantit-per-la-prima-r-8dc0df43.xlsx" TargetMode="External"/><Relationship Id="rId6" Type="http://schemas.openxmlformats.org/officeDocument/2006/relationships/hyperlink" Target="https://bulkseedsinternational-it.porkbunlead.workers.dev/aws/bulkseedsinternational-it-18/richiesta-senza-impegno-e-preventivo-risposte-ai-dubbi-ricorrenti-ba57affc.rt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ws/bulkseedsinternational-it-18/foglio-di-lavoro-dati-essenziali-per-una-richiesta-di-sementi-completa-bc5a0170.docx" TargetMode="External"/><Relationship Id="rId3" Type="http://schemas.openxmlformats.org/officeDocument/2006/relationships/hyperlink" Target="https://bulkseedsinternational-it.porkbunlead.workers.dev/aws/bulkseedsinternational-it-18/pianificare-la-prima-selezione-di-sementi-per-un-reparto-di-nuova-aper-e8bb0e22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Il percorso dal catalogo alla richiesta spiegato al team di vendita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all'ingrosso: guida orientativa per negozianti e rivenditori al primo acquisto</a:t>
            </a:r>
          </a:p>
          <a:p>
            <a:r>
              <a:rPr sz="1800">
                <a:hlinkClick r:id="rId4"/>
              </a:rPr>
              <a:t>Compilare il carrello richieste: procedura pratica dall'esplorazione all'invio</a:t>
            </a:r>
          </a:p>
          <a:p>
            <a:r>
              <a:rPr sz="1800">
                <a:hlinkClick r:id="rId5"/>
              </a:rPr>
              <a:t>Matrice di confronto: gruppi colturali, formati e quantità per la prima richiesta</a:t>
            </a:r>
          </a:p>
          <a:p>
            <a:r>
              <a:rPr sz="1800">
                <a:hlinkClick r:id="rId6"/>
              </a:rPr>
              <a:t>Richiesta senza impegno e preventivo: risposte ai dubbi ricorrenti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Foglio di lavoro: dati essenziali per una richiesta di sementi completa</a:t>
            </a:r>
          </a:p>
          <a:p>
            <a:r>
              <a:rPr sz="1800">
                <a:hlinkClick r:id="rId3"/>
              </a:rPr>
              <a:t>Pianificare la prima selezione di sementi per un reparto di nuova apertura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