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17/fornitore-di-sementi-all-ingrosso-come-valutarlo-prima-di-richiedere-u-55a0470a.html" TargetMode="External"/><Relationship Id="rId4" Type="http://schemas.openxmlformats.org/officeDocument/2006/relationships/hyperlink" Target="https://bulkseedsinternational-it.porkbunlead.workers.dev/aws/bulkseedsinternational-it-17/ripartire-la-selezione-di-sementi-tra-pi-punti-vendita-01c7f28d.odt" TargetMode="External"/><Relationship Id="rId5" Type="http://schemas.openxmlformats.org/officeDocument/2006/relationships/hyperlink" Target="https://bulkseedsinternational-it.porkbunlead.workers.dev/aws/bulkseedsinternational-it-17/matrice-di-confronto-per-valutare-codici-e-formati-delle-voci-792c6c3a.xlsx" TargetMode="External"/><Relationship Id="rId6" Type="http://schemas.openxmlformats.org/officeDocument/2006/relationships/hyperlink" Target="https://bulkseedsinternational-it.porkbunlead.workers.dev/aws/bulkseedsinternational-it-17/sementi-all-ingrosso-domande-frequenti-su-catalogo-richiesta-e-prevent-80f38a3d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17/costruire-un-carrello-richieste-coerente-per-un-assortimento-misto-d898c7ea.pdf" TargetMode="External"/><Relationship Id="rId3" Type="http://schemas.openxmlformats.org/officeDocument/2006/relationships/hyperlink" Target="https://bulkseedsinternational-it.porkbunlead.workers.dev/aws/bulkseedsinternational-it-17/checklist-di-verifica-dei-recapiti-e-dei-dati-aziendali-nella-richiest-dbf158c0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catalogo sementi spiegato a chi apre un reparto per la prima volta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Fornitore di sementi all'ingrosso: come valutarlo prima di richiedere un preventivo</a:t>
            </a:r>
          </a:p>
          <a:p>
            <a:r>
              <a:rPr sz="1800">
                <a:hlinkClick r:id="rId4"/>
              </a:rPr>
              <a:t>Ripartire la selezione di sementi tra più punti vendita</a:t>
            </a:r>
          </a:p>
          <a:p>
            <a:r>
              <a:rPr sz="1800">
                <a:hlinkClick r:id="rId5"/>
              </a:rPr>
              <a:t>Matrice di confronto per valutare codici e formati delle voci</a:t>
            </a:r>
          </a:p>
          <a:p>
            <a:r>
              <a:rPr sz="1800">
                <a:hlinkClick r:id="rId6"/>
              </a:rPr>
              <a:t>Sementi all'ingrosso: domande frequenti su catalogo, richiesta e preventivo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Costruire un carrello richieste coerente per un assortimento misto</a:t>
            </a:r>
          </a:p>
          <a:p>
            <a:r>
              <a:rPr sz="1800">
                <a:hlinkClick r:id="rId3"/>
              </a:rPr>
              <a:t>Checklist di verifica dei recapiti e dei dati aziendali nella richiesta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