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6/sementi-all-ingrosso-per-negozianti-e-rivenditori-da-dove-cominciare-5f44fc99.html" TargetMode="External"/><Relationship Id="rId4" Type="http://schemas.openxmlformats.org/officeDocument/2006/relationships/hyperlink" Target="https://bulkseedsinternational-it.porkbunlead.workers.dev/aws/bulkseedsinternational-it-16/pianificare-la-crescita-dell-assortimento-di-sementi-in-pi-fasi-055e8cf3.odt" TargetMode="External"/><Relationship Id="rId5" Type="http://schemas.openxmlformats.org/officeDocument/2006/relationships/hyperlink" Target="https://bulkseedsinternational-it.porkbunlead.workers.dev/aws/bulkseedsinternational-it-16/tabella-di-valutazione-per-decidere-quante-voci-richiedere-per-ciascun-09af1774.xlsx" TargetMode="External"/><Relationship Id="rId6" Type="http://schemas.openxmlformats.org/officeDocument/2006/relationships/hyperlink" Target="https://bulkseedsinternational-it.porkbunlead.workers.dev/aws/bulkseedsinternational-it-16/preparare-la-richiesta-di-sementi-partendo-da-una-singola-famiglia-bot-1ed77047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6/foglio-di-lavoro-registro-delle-richieste-inviate-e-del-loro-esito-387e6d8e.docx" TargetMode="External"/><Relationship Id="rId3" Type="http://schemas.openxmlformats.org/officeDocument/2006/relationships/hyperlink" Target="https://bulkseedsinternational-it.porkbunlead.workers.dev/aws/bulkseedsinternational-it-16/richiedere-sementi-all-ingrosso-dubbi-su-quantit-formati-e-disponibili-6ead9306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Spiegare ai collaboratori come nasce un preventivo di sementi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 e rivenditori: da dove cominciare</a:t>
            </a:r>
          </a:p>
          <a:p>
            <a:r>
              <a:rPr sz="1800">
                <a:hlinkClick r:id="rId4"/>
              </a:rPr>
              <a:t>Pianificare la crescita dell'assortimento di sementi in più fasi</a:t>
            </a:r>
          </a:p>
          <a:p>
            <a:r>
              <a:rPr sz="1800">
                <a:hlinkClick r:id="rId5"/>
              </a:rPr>
              <a:t>Tabella di valutazione per decidere quante voci richiedere per ciascun gruppo</a:t>
            </a:r>
          </a:p>
          <a:p>
            <a:r>
              <a:rPr sz="1800">
                <a:hlinkClick r:id="rId6"/>
              </a:rPr>
              <a:t>Preparare la richiesta di sementi partendo da una singola famiglia botanica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Foglio di lavoro: registro delle richieste inviate e del loro esito</a:t>
            </a:r>
          </a:p>
          <a:p>
            <a:r>
              <a:rPr sz="1800">
                <a:hlinkClick r:id="rId3"/>
              </a:rPr>
              <a:t>Richiedere sementi all'ingrosso: dubbi su quantità, formati e disponibilità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