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5/sementi-all-ingrosso-scegliere-tra-catalogo-pronto-e-richiesta-mirata-cecd540c.html" TargetMode="External"/><Relationship Id="rId4" Type="http://schemas.openxmlformats.org/officeDocument/2006/relationships/hyperlink" Target="https://bulkseedsinternational-it.porkbunlead.workers.dev/aws/bulkseedsinternational-it-15/foglio-di-lavoro-preparare-la-richiesta-quando-si-ordinano-pi-specie-i-5836b48b.docx" TargetMode="External"/><Relationship Id="rId5" Type="http://schemas.openxmlformats.org/officeDocument/2006/relationships/hyperlink" Target="https://bulkseedsinternational-it.porkbunlead.workers.dev/aws/bulkseedsinternational-it-15/dal-primo-contatto-al-carrello-compilato-guida-pratica-per-il-rivendit-5cc4adb5.pdf" TargetMode="External"/><Relationship Id="rId6" Type="http://schemas.openxmlformats.org/officeDocument/2006/relationships/hyperlink" Target="https://bulkseedsinternational-it.porkbunlead.workers.dev/aws/bulkseedsinternational-it-15/rivenditori-e-garden-center-risposte-rapide-sui-requisiti-per-acquista-6a7f6a3a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5/pianificare-l-ingresso-di-una-nuova-specie-in-assortimento-guida-al-pe-f0a98bea.odt" TargetMode="External"/><Relationship Id="rId3" Type="http://schemas.openxmlformats.org/officeDocument/2006/relationships/hyperlink" Target="https://bulkseedsinternational-it.porkbunlead.workers.dev/aws/bulkseedsinternational-it-15/tabella-di-valutazione-per-confrontare-specie-candidate-allo-stesso-ru-f8d2454b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catalogo visto dal rivenditore: presentazione per chi collabora alle richieste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scegliere tra catalogo pronto e richiesta mirata</a:t>
            </a:r>
          </a:p>
          <a:p>
            <a:r>
              <a:rPr sz="1800">
                <a:hlinkClick r:id="rId4"/>
              </a:rPr>
              <a:t>Foglio di lavoro: preparare la richiesta quando si ordinano più specie insieme</a:t>
            </a:r>
          </a:p>
          <a:p>
            <a:r>
              <a:rPr sz="1800">
                <a:hlinkClick r:id="rId5"/>
              </a:rPr>
              <a:t>Dal primo contatto al carrello compilato: guida pratica per il rivenditore</a:t>
            </a:r>
          </a:p>
          <a:p>
            <a:r>
              <a:rPr sz="1800">
                <a:hlinkClick r:id="rId6"/>
              </a:rPr>
              <a:t>Rivenditori e garden center: risposte rapide sui requisiti per acquistare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l'ingresso di una nuova specie in assortimento: guida al percorso decisionale</a:t>
            </a:r>
          </a:p>
          <a:p>
            <a:r>
              <a:rPr sz="1800">
                <a:hlinkClick r:id="rId3"/>
              </a:rPr>
              <a:t>Tabella di valutazione per confrontare specie candidate allo stesso ruolo in assortimento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