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14/microgreens-e-germogli-all-ingrosso-valutare-una-nuova-categoria-prima-6a452d06.html" TargetMode="External"/><Relationship Id="rId4" Type="http://schemas.openxmlformats.org/officeDocument/2006/relationships/hyperlink" Target="https://bulkseedsinternational-it.porkbunlead.workers.dev/aws/bulkseedsinternational-it-14/guida-pratica-alla-richiesta-di-sementi-per-l-australia-e-la-gran-bret-1bad58ca.pdf" TargetMode="External"/><Relationship Id="rId5" Type="http://schemas.openxmlformats.org/officeDocument/2006/relationships/hyperlink" Target="https://bulkseedsinternational-it.porkbunlead.workers.dev/aws/bulkseedsinternational-it-14/pianificare-l-assortimento-di-sementi-per-profilo-di-clientela-2e50bd4c.odt" TargetMode="External"/><Relationship Id="rId6" Type="http://schemas.openxmlformats.org/officeDocument/2006/relationships/hyperlink" Target="https://bulkseedsinternational-it.porkbunlead.workers.dev/aws/bulkseedsinternational-it-14/tabella-di-confronto-tra-destinazioni-e-requisiti-di-confezionamento-c16af1e6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14/foglio-di-lavoro-per-verificare-la-copertura-dei-gruppi-colturali-nell-d22b68aa.docx" TargetMode="External"/><Relationship Id="rId3" Type="http://schemas.openxmlformats.org/officeDocument/2006/relationships/hyperlink" Target="https://bulkseedsinternational-it.porkbunlead.workers.dev/aws/bulkseedsinternational-it-14/tempi-della-richiesta-e-stagionalit-risposte-essenziali-per-rivenditor-effba49a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Riconoscere specie, varietà e codici nel catalogo: presentazione per nuovi collaboratori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Microgreens e germogli all'ingrosso: valutare una nuova categoria prima della richiesta</a:t>
            </a:r>
          </a:p>
          <a:p>
            <a:r>
              <a:rPr sz="1800">
                <a:hlinkClick r:id="rId4"/>
              </a:rPr>
              <a:t>Guida pratica alla richiesta di sementi per l'Australia e la Gran Bretagna</a:t>
            </a:r>
          </a:p>
          <a:p>
            <a:r>
              <a:rPr sz="1800">
                <a:hlinkClick r:id="rId5"/>
              </a:rPr>
              <a:t>Pianificare l'assortimento di sementi per profilo di clientela</a:t>
            </a:r>
          </a:p>
          <a:p>
            <a:r>
              <a:rPr sz="1800">
                <a:hlinkClick r:id="rId6"/>
              </a:rPr>
              <a:t>Tabella di confronto tra destinazioni e requisiti di confezionamento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Foglio di lavoro per verificare la copertura dei gruppi colturali nella selezione</a:t>
            </a:r>
          </a:p>
          <a:p>
            <a:r>
              <a:rPr sz="1800">
                <a:hlinkClick r:id="rId3"/>
              </a:rPr>
              <a:t>Tempi della richiesta e stagionalità: risposte essenziali per rivenditori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