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it/index.html" TargetMode="External"/><Relationship Id="rId3" Type="http://schemas.openxmlformats.org/officeDocument/2006/relationships/hyperlink" Target="https://bulkseedsinternational-websites.s3.eu-north-1.amazonaws.com/bsi/bulkseedsinternational-it/bulkseedsinternational-it-13/prima-richiesta-di-sementi-all-ingrosso-come-scegliere-il-punto-di-par-5a1a8421.html" TargetMode="External"/><Relationship Id="rId4" Type="http://schemas.openxmlformats.org/officeDocument/2006/relationships/hyperlink" Target="https://bulkseedsinternational-it.porkbunlead.workers.dev/aws/bulkseedsinternational-it-13/specie-variet-e-codici-nel-catalogo-risposte-rapide-per-orientarsi-62031eea.rtf" TargetMode="External"/><Relationship Id="rId5" Type="http://schemas.openxmlformats.org/officeDocument/2006/relationships/hyperlink" Target="https://bulkseedsinternational-it.porkbunlead.workers.dev/aws/bulkseedsinternational-it-13/pianificare-la-selezione-di-sementi-di-fiori-tra-annuali-biennali-e-pe-8cf07e9b.odt" TargetMode="External"/><Relationship Id="rId6" Type="http://schemas.openxmlformats.org/officeDocument/2006/relationships/hyperlink" Target="https://bulkseedsinternational-it.porkbunlead.workers.dev/aws/bulkseedsinternational-it-13/matrice-di-confronto-per-scegliere-il-gruppo-colturale-di-partenza-9381a9cd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ws/bulkseedsinternational-it-13/guida-pratica-alla-richiesta-di-sementi-di-ortaggi-dall-indice-delle-s-c86ed7c8.pdf" TargetMode="External"/><Relationship Id="rId3" Type="http://schemas.openxmlformats.org/officeDocument/2006/relationships/hyperlink" Target="https://bulkseedsinternational-it.porkbunlead.workers.dev/aws/bulkseedsinternational-it-13/foglio-di-lavoro-per-la-scelta-del-gruppo-colturale-di-partenza-d41c3780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al team la differenza tra catalogo sementi e richiesta senza impegno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Prima richiesta di sementi all'ingrosso: come scegliere il punto di partenza</a:t>
            </a:r>
          </a:p>
          <a:p>
            <a:r>
              <a:rPr sz="1800">
                <a:hlinkClick r:id="rId4"/>
              </a:rPr>
              <a:t>Specie, varietà e codici nel catalogo: risposte rapide per orientarsi</a:t>
            </a:r>
          </a:p>
          <a:p>
            <a:r>
              <a:rPr sz="1800">
                <a:hlinkClick r:id="rId5"/>
              </a:rPr>
              <a:t>Pianificare la selezione di sementi di fiori tra annuali, biennali e perenni</a:t>
            </a:r>
          </a:p>
          <a:p>
            <a:r>
              <a:rPr sz="1800">
                <a:hlinkClick r:id="rId6"/>
              </a:rPr>
              <a:t>Matrice di confronto per scegliere il gruppo colturale di partenza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Guida pratica alla richiesta di sementi di ortaggi: dall'indice delle specie al preventivo</a:t>
            </a:r>
          </a:p>
          <a:p>
            <a:r>
              <a:rPr sz="1800">
                <a:hlinkClick r:id="rId3"/>
              </a:rPr>
              <a:t>Foglio di lavoro per la scelta del gruppo colturale di partenza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