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it/index.html" TargetMode="External"/><Relationship Id="rId3" Type="http://schemas.openxmlformats.org/officeDocument/2006/relationships/hyperlink" Target="https://bulkseedsinternational-websites.s3.eu-north-1.amazonaws.com/bsi/bulkseedsinternational-it/bulkseedsinternational-it-12/sementi-all-ingrosso-per-negozianti-e-rivenditori-orientarsi-tra-grupp-785f2a67.html" TargetMode="External"/><Relationship Id="rId4" Type="http://schemas.openxmlformats.org/officeDocument/2006/relationships/hyperlink" Target="https://bulkseedsinternational-it.porkbunlead.workers.dev/aws/bulkseedsinternational-it-12/codici-prodotto-e-riferimenti-di-catalogo-domande-essenziali-per-riven-4266d97e.rtf" TargetMode="External"/><Relationship Id="rId5" Type="http://schemas.openxmlformats.org/officeDocument/2006/relationships/hyperlink" Target="https://bulkseedsinternational-it.porkbunlead.workers.dev/aws/bulkseedsinternational-it-12/pianificare-l-assortimento-di-sementi-per-tipo-di-clientela-86c70662.odt" TargetMode="External"/><Relationship Id="rId6" Type="http://schemas.openxmlformats.org/officeDocument/2006/relationships/hyperlink" Target="https://bulkseedsinternational-it.porkbunlead.workers.dev/aws/bulkseedsinternational-it-12/richiesta-di-sementi-all-ingrosso-per-l-estero-guida-pratica-ai-dati-d-9a04a992.pdf" TargetMode="Externa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it.porkbunlead.workers.dev/aws/bulkseedsinternational-it-12/matrice-di-valutazione-dei-dati-di-destinazione-per-richieste-multiple-9fab7222.xlsx" TargetMode="External"/><Relationship Id="rId3" Type="http://schemas.openxmlformats.org/officeDocument/2006/relationships/hyperlink" Target="https://bulkseedsinternational-it.porkbunlead.workers.dev/aws/bulkseedsinternational-it-12/foglio-di-lavoro-controllo-delle-voci-duplicate-e-dei-riferimenti-nel--af9f78f2.doc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Presentare ai collaboratori la differenza tra richiesta senza impegno e ordine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Questa guida riassume come orientarsi nel catalogo all'ingrosso di Bulk Seeds International e come impostare una richiesta per rivenditori di sementi, garden center e dettaglianti. L'obiettivo è aiutare a distinguere tra consultazione del catalogo, richiesta senza impegno e preventivo confermato, evitando equivoci sui passaggi.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chi si rivolge il catalogo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Il catalogo è pensato per rivenditori di sementi, garden center e dettaglianti che acquistano sementi per la rivendita. È organizzato per gruppi di sementi, specie e varietà: ortaggi, fiori, aromatiche, microgreens e germogli. Le pagine prodotto riportano le descrizioni disponibili, i codici e i prezzi indicati.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Richiesta senza impegno e preventivo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Inviare una richiesta non equivale a effettuare un ordine. La selezione viene esaminata prima di formulare un preventivo e nessun pagamento avviene tramite il sito. Quantità disponibili, confezioni, prezzi finali e spese di spedizione sono confermati solo nel preventivo. Non è necessario creare un account: bastano la selezione degli articoli e i recapiti aziendali.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Dati da indicare nella richiesta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Per ogni voce conviene indicare codice, quantità e unità, ricordando che i prezzi a peso e quelli per numero di semi hanno basi di confronto diverse. Alla selezione vanno aggiunti i recapiti aziendali, il paese e il codice postale di destinazione, le esigenze di confezionamento e l'eventuale data di consegna desiderata. Una data richiesta non costituisce un impegno di consegna confermato.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Identificare correttamente la varietà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È utile scegliere prima la varietà e poi indicare peso o numero di semi. La classificazione botanica del catalogo non attesta l'idoneità del lotto al consumo diretto o alla germinazione alimentare: queste informazioni vanno trattate separatamente dalla classificazione. Se una varietà non è in elenco, si può inviare via e-mail nome botanico o della varietà, quantità e destinazione.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Importazione e documenti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Le condizioni di importazione dipendono dalla destinazione e dalla specie. Per l'Australia, ad esempio, le condizioni variano per specie e paese di origine e vanno verificate caso per caso tramite gli strumenti ufficiali indicati dal Dipartimento australiano dell'agricoltura. Prima di concordare una spedizione è necessario chiarire documenti, sdoganamento, dazi, tasse e responsabilità. Una scheda del catalogo non garantisce che una varietà possa essere fornita verso ogni destinazione.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Sementi all'ingrosso per negozianti e rivenditori: orientarsi tra gruppi colturali e priorità</a:t>
            </a:r>
          </a:p>
          <a:p>
            <a:r>
              <a:rPr sz="1800">
                <a:hlinkClick r:id="rId4"/>
              </a:rPr>
              <a:t>Codici prodotto e riferimenti di catalogo: domande essenziali per rivenditori</a:t>
            </a:r>
          </a:p>
          <a:p>
            <a:r>
              <a:rPr sz="1800">
                <a:hlinkClick r:id="rId5"/>
              </a:rPr>
              <a:t>Pianificare l'assortimento di sementi per tipo di clientela</a:t>
            </a:r>
          </a:p>
          <a:p>
            <a:r>
              <a:rPr sz="1800">
                <a:hlinkClick r:id="rId6"/>
              </a:rPr>
              <a:t>Richiesta di sementi all'ingrosso per l'estero: guida pratica ai dati di destinazione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Riferimenti correlati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Matrice di valutazione dei dati di destinazione per richieste multiple</a:t>
            </a:r>
          </a:p>
          <a:p>
            <a:r>
              <a:rPr sz="1800">
                <a:hlinkClick r:id="rId3"/>
              </a:rPr>
              <a:t>Foglio di lavoro: controllo delle voci duplicate e dei riferimenti nel carrello richieste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