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it/index.html" TargetMode="External"/><Relationship Id="rId3" Type="http://schemas.openxmlformats.org/officeDocument/2006/relationships/hyperlink" Target="https://bulkseedsinternational-websites.s3.eu-north-1.amazonaws.com/bsi/bulkseedsinternational-it/bulkseedsinternational-it-11/sementi-all-ingrosso-come-impostare-il-primo-approvvigionamento-per-un-887a425b.html" TargetMode="External"/><Relationship Id="rId4" Type="http://schemas.openxmlformats.org/officeDocument/2006/relationships/hyperlink" Target="https://bulkseedsinternational-it.porkbunlead.workers.dev/aws/bulkseedsinternational-it-11/matrice-di-confronto-tra-voci-del-catalogo-per-gruppo-colturale-e-scag-2bf9fb0d.xlsx" TargetMode="External"/><Relationship Id="rId5" Type="http://schemas.openxmlformats.org/officeDocument/2006/relationships/hyperlink" Target="https://bulkseedsinternational-it.porkbunlead.workers.dev/aws/bulkseedsinternational-it-11/carrello-richieste-verifica-del-preventivo-e-condizioni-di-fornitura-r-6f1597ac.rtf" TargetMode="External"/><Relationship Id="rId6" Type="http://schemas.openxmlformats.org/officeDocument/2006/relationships/hyperlink" Target="https://bulkseedsinternational-it.porkbunlead.workers.dev/aws/bulkseedsinternational-it-11/foglio-di-lavoro-per-la-selezione-varietale-prima-del-carrello-richies-87478756.doc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ws/bulkseedsinternational-it-11/pianificare-le-richieste-di-sementi-per-gruppi-colturali-nell-arco-del-9b506684.odt" TargetMode="External"/><Relationship Id="rId3" Type="http://schemas.openxmlformats.org/officeDocument/2006/relationships/hyperlink" Target="https://bulkseedsinternational-it.porkbunlead.workers.dev/aws/bulkseedsinternational-it-11/guida-pratica-alla-richiesta-di-sementi-con-dati-di-destinazione-e-con-ceb7848d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Il percorso dal gruppo colturale alla varietà spiegato al team di vendita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all'ingrosso: come impostare il primo approvvigionamento per un negozio</a:t>
            </a:r>
          </a:p>
          <a:p>
            <a:r>
              <a:rPr sz="1800">
                <a:hlinkClick r:id="rId4"/>
              </a:rPr>
              <a:t>Matrice di confronto tra voci del catalogo per gruppo colturale e scaglione di quantità</a:t>
            </a:r>
          </a:p>
          <a:p>
            <a:r>
              <a:rPr sz="1800">
                <a:hlinkClick r:id="rId5"/>
              </a:rPr>
              <a:t>Carrello richieste, verifica del preventivo e condizioni di fornitura: risposte brevi</a:t>
            </a:r>
          </a:p>
          <a:p>
            <a:r>
              <a:rPr sz="1800">
                <a:hlinkClick r:id="rId6"/>
              </a:rPr>
              <a:t>Foglio di lavoro per la selezione varietale prima del carrello richieste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Pianificare le richieste di sementi per gruppi colturali nell'arco dell'anno</a:t>
            </a:r>
          </a:p>
          <a:p>
            <a:r>
              <a:rPr sz="1800">
                <a:hlinkClick r:id="rId3"/>
              </a:rPr>
              <a:t>Guida pratica alla richiesta di sementi con dati di destinazione e confezionamento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