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eu-north-1.amazonaws.com/bsi/bulkseedsinternational-it/index.html" TargetMode="External"/><Relationship Id="rId3" Type="http://schemas.openxmlformats.org/officeDocument/2006/relationships/hyperlink" Target="https://bulkseedsinternational-websites.s3.eu-north-1.amazonaws.com/bsi/bulkseedsinternational-it/bulkseedsinternational-it-10/richieste-di-sementi-per-australia-e-gran-bretagna-cosa-preparare-prim-bc49c33d.html" TargetMode="External"/><Relationship Id="rId4" Type="http://schemas.openxmlformats.org/officeDocument/2006/relationships/hyperlink" Target="https://bulkseedsinternational-it.porkbunlead.workers.dev/aws/bulkseedsinternational-it-10/guida-pratica-alla-richiesta-di-sementi-floreali-tra-annuali-biennali--0ad19d6f.pdf" TargetMode="External"/><Relationship Id="rId5" Type="http://schemas.openxmlformats.org/officeDocument/2006/relationships/hyperlink" Target="https://bulkseedsinternational-it.porkbunlead.workers.dev/aws/bulkseedsinternational-it-10/matrice-di-confronto-tra-specie-dello-stesso-gruppo-colturale-3c05ece0.xlsx" TargetMode="External"/><Relationship Id="rId6" Type="http://schemas.openxmlformats.org/officeDocument/2006/relationships/hyperlink" Target="https://bulkseedsinternational-it.porkbunlead.workers.dev/aws/bulkseedsinternational-it-10/pianificare-la-prima-richiesta-di-sementi-per-un-reparto-sementi-di-nu-449e5938.odt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aws/bulkseedsinternational-it-10/foglio-di-lavoro-per-la-richiesta-di-sementi-aromatiche-secondo-l-indi-5a544ef8.docx" TargetMode="External"/><Relationship Id="rId3" Type="http://schemas.openxmlformats.org/officeDocument/2006/relationships/hyperlink" Target="https://bulkseedsinternational-it.porkbunlead.workers.dev/aws/bulkseedsinternational-it-10/scaglioni-di-quantit-e-formati-di-confezionamento-domande-essenziali-8d8aa7e7.rt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Presentare il percorso dal carrello richieste al preventivo al team di vendita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Richieste di sementi per Australia e Gran Bretagna: cosa preparare prima di inviare</a:t>
            </a:r>
          </a:p>
          <a:p>
            <a:r>
              <a:rPr sz="1800">
                <a:hlinkClick r:id="rId4"/>
              </a:rPr>
              <a:t>Guida pratica alla richiesta di sementi floreali tra annuali biennali e perenni</a:t>
            </a:r>
          </a:p>
          <a:p>
            <a:r>
              <a:rPr sz="1800">
                <a:hlinkClick r:id="rId5"/>
              </a:rPr>
              <a:t>Matrice di confronto tra specie dello stesso gruppo colturale</a:t>
            </a:r>
          </a:p>
          <a:p>
            <a:r>
              <a:rPr sz="1800">
                <a:hlinkClick r:id="rId6"/>
              </a:rPr>
              <a:t>Pianificare la prima richiesta di sementi per un reparto sementi di nuova apertura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Foglio di lavoro per la richiesta di sementi aromatiche secondo l'indice botanico</a:t>
            </a:r>
          </a:p>
          <a:p>
            <a:r>
              <a:rPr sz="1800">
                <a:hlinkClick r:id="rId3"/>
              </a:rPr>
              <a:t>Scaglioni di quantità e formati di confezionamento: domande essenziali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